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8"/>
  </p:notesMasterIdLst>
  <p:handoutMasterIdLst>
    <p:handoutMasterId r:id="rId19"/>
  </p:handoutMasterIdLst>
  <p:sldIdLst>
    <p:sldId id="256" r:id="rId6"/>
    <p:sldId id="264" r:id="rId7"/>
    <p:sldId id="257" r:id="rId8"/>
    <p:sldId id="267" r:id="rId9"/>
    <p:sldId id="268" r:id="rId10"/>
    <p:sldId id="262" r:id="rId11"/>
    <p:sldId id="258" r:id="rId12"/>
    <p:sldId id="260" r:id="rId13"/>
    <p:sldId id="261" r:id="rId14"/>
    <p:sldId id="265" r:id="rId15"/>
    <p:sldId id="269" r:id="rId16"/>
    <p:sldId id="270" r:id="rId17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E"/>
    <a:srgbClr val="EC4B2F"/>
    <a:srgbClr val="000000"/>
    <a:srgbClr val="4B2B4B"/>
    <a:srgbClr val="50C6DD"/>
    <a:srgbClr val="D1CAD2"/>
    <a:srgbClr val="B7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54" autoAdjust="0"/>
  </p:normalViewPr>
  <p:slideViewPr>
    <p:cSldViewPr showGuides="1">
      <p:cViewPr varScale="1">
        <p:scale>
          <a:sx n="99" d="100"/>
          <a:sy n="99" d="100"/>
        </p:scale>
        <p:origin x="108" y="1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16/06/2021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16/06/2021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endParaRPr lang="nl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50C6DD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Trebuchet MS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pPr algn="l"/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78" r:id="rId3"/>
    <p:sldLayoutId id="2147483653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EC4B2F"/>
          </a:solidFill>
          <a:latin typeface="Trebuchet MS" pitchFamily="34" charset="0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Antwerp Space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Efuse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B14B764-19C9-4287-A8A4-59C05CC62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0673D-07F6-42F3-9844-D214F40D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2D5E-5B77-4CD2-BD49-F158A7C73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07C7D-88A8-4D46-BBCD-D14CD87AD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022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60054C-CEB5-4E53-A0A4-2BAA2CFD9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9D82F-042E-4678-91D8-5F663BDA5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96EBA-B35A-4BCF-B77F-EC1FE226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39" y="0"/>
            <a:ext cx="481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A141C-4C9F-4C3C-B1F9-757B537C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A564B8-DE5D-4531-96E0-0C2C014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8AF70-43E9-4EFE-8C48-A87E4AB83A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FABE80-EF04-424A-8FF9-1EAD1153A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14CB1-122A-4E17-B502-50D4D965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88" y="0"/>
            <a:ext cx="10465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3AA01E-47BA-445B-836B-67D74F67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Voltage limit</a:t>
            </a:r>
          </a:p>
          <a:p>
            <a:r>
              <a:rPr lang="en-150" dirty="0"/>
              <a:t>Under voltage dropout</a:t>
            </a:r>
          </a:p>
          <a:p>
            <a:r>
              <a:rPr lang="en-150" dirty="0"/>
              <a:t>Current limit</a:t>
            </a:r>
          </a:p>
          <a:p>
            <a:r>
              <a:rPr lang="en-150" dirty="0"/>
              <a:t>Reverse polarization protection</a:t>
            </a:r>
          </a:p>
          <a:p>
            <a:r>
              <a:rPr lang="en-150" dirty="0"/>
              <a:t>Soft start</a:t>
            </a:r>
          </a:p>
          <a:p>
            <a:r>
              <a:rPr lang="en-150" dirty="0"/>
              <a:t>ON/OFF switching</a:t>
            </a:r>
          </a:p>
          <a:p>
            <a:r>
              <a:rPr lang="en-150" dirty="0"/>
              <a:t>Current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1141B-29DB-4BD7-93C7-AA18321D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een </a:t>
            </a:r>
            <a:r>
              <a:rPr lang="nl-BE" dirty="0" err="1"/>
              <a:t>efuse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5645-9201-4620-8833-49AE370B1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A460-441E-4724-8225-A7D24192C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912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4318" y="1142984"/>
            <a:ext cx="6762797" cy="4734000"/>
          </a:xfrm>
        </p:spPr>
        <p:txBody>
          <a:bodyPr>
            <a:normAutofit/>
          </a:bodyPr>
          <a:lstStyle/>
          <a:p>
            <a:r>
              <a:rPr lang="nl-BE" sz="2600" dirty="0"/>
              <a:t>Extra laag veiligheid</a:t>
            </a:r>
          </a:p>
          <a:p>
            <a:r>
              <a:rPr lang="nl-BE" sz="2600" dirty="0"/>
              <a:t>Gemaakt naar voedingen met LCL klasse 1,2 en 3.</a:t>
            </a:r>
          </a:p>
          <a:p>
            <a:r>
              <a:rPr lang="nl-BE" sz="2600" dirty="0"/>
              <a:t>Mogelijkheid voor 5V, 12V en 22V tot 38V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</p:spPr>
        <p:txBody>
          <a:bodyPr anchor="ctr">
            <a:normAutofit/>
          </a:bodyPr>
          <a:lstStyle/>
          <a:p>
            <a:r>
              <a:rPr lang="nl-BE" dirty="0"/>
              <a:t>doel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DB269-DCB8-4A73-976C-7DC0DDB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115" y="1412776"/>
            <a:ext cx="4968552" cy="234764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808F426-8E25-40E4-968B-2CA0326987E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CB53F-5E1F-4368-BF2E-2FEDC1C0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TI TPS2660</a:t>
            </a:r>
          </a:p>
          <a:p>
            <a:r>
              <a:rPr lang="en-150" dirty="0"/>
              <a:t>ST STEF01</a:t>
            </a:r>
          </a:p>
          <a:p>
            <a:r>
              <a:rPr lang="en-150" dirty="0"/>
              <a:t>TI TPS2663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F1589-6A40-4CD2-B256-37E5BA3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 err="1"/>
              <a:t>Efuse</a:t>
            </a:r>
            <a:r>
              <a:rPr lang="en-150" dirty="0"/>
              <a:t> IC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6A83C-A534-41D2-88D7-219C891AD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AC947-78E9-4293-B73E-171D46A18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E31F-D8D1-4114-9F1A-4588507B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42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8B643-84FB-4170-BD64-26884101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3282939"/>
            <a:ext cx="3441271" cy="27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040AC5-E988-44EF-B58A-1CB0E3B4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39D65-D247-425C-91F1-E5A36098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150" dirty="0" err="1"/>
              <a:t>rototype</a:t>
            </a:r>
            <a:r>
              <a:rPr lang="en-150" dirty="0"/>
              <a:t> v0.1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F284-EFFF-4382-A154-873C82BF7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3C1D-4342-49E1-93AF-9976D2ED7E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5EF05-F226-4E5E-B112-6D26AA3E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0" t="22700" r="35607" b="26900"/>
          <a:stretch/>
        </p:blipFill>
        <p:spPr>
          <a:xfrm rot="16200000">
            <a:off x="4285356" y="-421785"/>
            <a:ext cx="4698121" cy="77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5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0CFE-FE06-49F3-AED8-4600ED6C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Prototype</a:t>
            </a:r>
            <a:r>
              <a:rPr lang="en-150" dirty="0"/>
              <a:t> v0.2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C70E3-CAD0-4414-8A05-CA7010ABA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6932C-0B8E-4F45-9449-5513A89DFA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626DD-8137-4D95-BFE7-E02316FCC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7" t="22065" r="14191" b="18086"/>
          <a:stretch/>
        </p:blipFill>
        <p:spPr>
          <a:xfrm>
            <a:off x="2163984" y="980728"/>
            <a:ext cx="7864032" cy="4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B7D577-A58D-46B1-9A7C-98EB2DCF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</a:t>
            </a:r>
            <a:r>
              <a:rPr lang="en-150" dirty="0"/>
              <a:t>fuse </a:t>
            </a:r>
            <a:r>
              <a:rPr lang="en-150" dirty="0" err="1"/>
              <a:t>ic</a:t>
            </a:r>
            <a:r>
              <a:rPr lang="en-150" dirty="0"/>
              <a:t> schema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22A4C-BC3C-4B60-8672-1AE92E851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3EB49-15CD-4027-8E45-C68B4F41DD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91E93-BF83-47A3-B254-821A3E0B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33462"/>
            <a:ext cx="9411397" cy="49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C31FF-A802-4643-9AF8-FC6FF51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3C9C7-2F64-4866-BC65-2FCCCE19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Digital</a:t>
            </a:r>
            <a:r>
              <a:rPr lang="en-150" dirty="0"/>
              <a:t> interface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1A885-D547-492D-BD0A-9626C5751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4BF8-B1A7-4A6D-91FC-3131DBECB7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DFA5F-F7A9-4A3E-ADAC-1E747924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97950"/>
            <a:ext cx="5760640" cy="58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E15FA-3979-4DA1-8F8E-2526F54B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5663952" cy="4428000"/>
          </a:xfrm>
        </p:spPr>
        <p:txBody>
          <a:bodyPr/>
          <a:lstStyle/>
          <a:p>
            <a:r>
              <a:rPr lang="en-150" dirty="0" err="1"/>
              <a:t>Oled</a:t>
            </a:r>
            <a:r>
              <a:rPr lang="en-150" dirty="0"/>
              <a:t> display</a:t>
            </a:r>
          </a:p>
          <a:p>
            <a:r>
              <a:rPr lang="en-150" dirty="0"/>
              <a:t>joystick </a:t>
            </a:r>
          </a:p>
          <a:p>
            <a:r>
              <a:rPr lang="en-150" dirty="0"/>
              <a:t>U</a:t>
            </a:r>
            <a:r>
              <a:rPr lang="nl-BE" dirty="0"/>
              <a:t>SB</a:t>
            </a:r>
            <a:r>
              <a:rPr lang="en-150" dirty="0"/>
              <a:t> </a:t>
            </a:r>
            <a:r>
              <a:rPr lang="nl-BE" dirty="0"/>
              <a:t>M</a:t>
            </a:r>
            <a:r>
              <a:rPr lang="en-150" dirty="0" err="1"/>
              <a:t>odbus</a:t>
            </a:r>
            <a:r>
              <a:rPr lang="nl-BE" dirty="0"/>
              <a:t> -&gt; </a:t>
            </a:r>
            <a:r>
              <a:rPr lang="nl-BE" dirty="0" err="1"/>
              <a:t>LabView</a:t>
            </a:r>
            <a:r>
              <a:rPr lang="en-150" dirty="0"/>
              <a:t> of python</a:t>
            </a:r>
          </a:p>
          <a:p>
            <a:r>
              <a:rPr lang="en-US" dirty="0"/>
              <a:t>F</a:t>
            </a:r>
            <a:r>
              <a:rPr lang="en-150" dirty="0" err="1"/>
              <a:t>eedback</a:t>
            </a:r>
            <a:r>
              <a:rPr lang="en-150" dirty="0"/>
              <a:t> </a:t>
            </a:r>
            <a:r>
              <a:rPr lang="en-150" dirty="0" err="1"/>
              <a:t>leds</a:t>
            </a:r>
            <a:endParaRPr lang="en-1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299E-7502-4078-81D9-21B35123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input en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0ECEB-DD99-4821-87E7-790C8C894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FF2A-36B3-4E73-8E06-F96B03973D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F23B26D1-2301-4333-B3FF-D14CD9142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27214" y="3598076"/>
            <a:ext cx="5089066" cy="2233923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C4A13DE-9D02-4C1E-917B-B4ADDA8BD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3598076"/>
            <a:ext cx="3384376" cy="2233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2754A9-46B5-48D1-A72F-D6AF497F5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96979"/>
            <a:ext cx="4752560" cy="30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0049"/>
      </p:ext>
    </p:extLst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lamatie_Geel_slide_1920_x_1080_px.pptx" id="{F53CB806-B7FC-4C54-94F3-AD8CFCB89F02}" vid="{E3E03ECC-055C-4906-9715-E1A5173EB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8" ma:contentTypeDescription="" ma:contentTypeScope="" ma:versionID="83bbbb7fdd22f8a3739ad7eca2ef86b3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eacd6abfd4a16e6611d5f16827c24345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e664db7c9a45466298be567ee28e7b46 xmlns="3f990481-ab93-40a5-af1d-fa0a4386ebd9">
      <Terms xmlns="http://schemas.microsoft.com/office/infopath/2007/PartnerControls"/>
    </e664db7c9a45466298be567ee28e7b46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  <jcbb0a9beef243af8bd213591b9d1662 xmlns="3f990481-ab93-40a5-af1d-fa0a4386ebd9">
      <Terms xmlns="http://schemas.microsoft.com/office/infopath/2007/PartnerControls"/>
    </jcbb0a9beef243af8bd213591b9d1662>
    <l98a91fe36af4d71ba4ebc7e897e6da3 xmlns="3f990481-ab93-40a5-af1d-fa0a4386ebd9">
      <Terms xmlns="http://schemas.microsoft.com/office/infopath/2007/PartnerControls"/>
    </l98a91fe36af4d71ba4ebc7e897e6da3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F9BC90-F127-449E-A415-9E04C76966F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926A749-CFE7-4FA7-9620-C0C4F7BBD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F79AF1-9348-42A5-8BA2-CB56386F0208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3f990481-ab93-40a5-af1d-fa0a4386ebd9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9C13BCFD-9570-4B4F-BFE3-356B8E06CA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TM_presentatie_16-9</Template>
  <TotalTime>2000</TotalTime>
  <Words>99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Verdana</vt:lpstr>
      <vt:lpstr>TM_presentatie_eng</vt:lpstr>
      <vt:lpstr>Efuse</vt:lpstr>
      <vt:lpstr>Wat is een efuse</vt:lpstr>
      <vt:lpstr>doel</vt:lpstr>
      <vt:lpstr>Efuse IC</vt:lpstr>
      <vt:lpstr>Prototype v0.1</vt:lpstr>
      <vt:lpstr>Prototype v0.2</vt:lpstr>
      <vt:lpstr>Efuse ic schema</vt:lpstr>
      <vt:lpstr>Digital interface</vt:lpstr>
      <vt:lpstr>User input en feedback</vt:lpstr>
      <vt:lpstr>Vragen?</vt:lpstr>
      <vt:lpstr>PowerPoint Presentation</vt:lpstr>
      <vt:lpstr>PowerPoint Presentation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Scheirs</dc:creator>
  <cp:lastModifiedBy>Ian Blockmans</cp:lastModifiedBy>
  <cp:revision>45</cp:revision>
  <dcterms:created xsi:type="dcterms:W3CDTF">2020-01-17T15:11:02Z</dcterms:created>
  <dcterms:modified xsi:type="dcterms:W3CDTF">2021-06-16T23:29:36Z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TaxKeyword">
    <vt:lpwstr/>
  </property>
  <property fmtid="{D5CDD505-2E9C-101B-9397-08002B2CF9AE}" pid="4" name="TMDocumentType">
    <vt:lpwstr/>
  </property>
  <property fmtid="{D5CDD505-2E9C-101B-9397-08002B2CF9AE}" pid="5" name="TMRubriek">
    <vt:lpwstr/>
  </property>
  <property fmtid="{D5CDD505-2E9C-101B-9397-08002B2CF9AE}" pid="6" name="Marcom rubriek">
    <vt:lpwstr>Template</vt:lpwstr>
  </property>
  <property fmtid="{D5CDD505-2E9C-101B-9397-08002B2CF9AE}" pid="7" name="Template subrubriek">
    <vt:lpwstr>Presentatie</vt:lpwstr>
  </property>
  <property fmtid="{D5CDD505-2E9C-101B-9397-08002B2CF9AE}" pid="8" name="vzw">
    <vt:lpwstr>TM</vt:lpwstr>
  </property>
  <property fmtid="{D5CDD505-2E9C-101B-9397-08002B2CF9AE}" pid="9" name="Template subrubriek0">
    <vt:lpwstr>Presentatie</vt:lpwstr>
  </property>
  <property fmtid="{D5CDD505-2E9C-101B-9397-08002B2CF9AE}" pid="10" name="SharedWithUsers">
    <vt:lpwstr>737;#Bart Van Coillie;#1725;#Heidi Celis</vt:lpwstr>
  </property>
  <property fmtid="{D5CDD505-2E9C-101B-9397-08002B2CF9AE}" pid="11" name="TMAcademieJaar">
    <vt:lpwstr/>
  </property>
</Properties>
</file>